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2" r:id="rId6"/>
    <p:sldId id="259" r:id="rId7"/>
    <p:sldId id="257" r:id="rId8"/>
    <p:sldId id="258" r:id="rId9"/>
    <p:sldId id="260" r:id="rId10"/>
    <p:sldId id="264" r:id="rId11"/>
    <p:sldId id="263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E80"/>
    <a:srgbClr val="57575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E03112-319D-4D11-ADF3-C9F53133C44C}" v="10" dt="2021-06-28T07:40:07.7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32D8E7-FADE-49D1-ADC9-BA9F14ADD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CDAE8D0-7806-4421-AC48-75B64B8DE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A881A6C-FE2B-42BB-8B6E-24C6CD908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8937-FA8D-4CDE-A08C-C96F48EED04A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5648FC6-7C77-4020-8822-E7F95D844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C278505-2D2F-4E24-BA4F-23A982023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5BCB4-82BE-49AB-98F3-FF9349510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138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64B53C-610D-4608-B76B-A1FC9EC91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8A5CE15-D964-49CF-BC0B-92AA4B485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8FECC2-6BE6-4E95-A231-F1789C6A1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8937-FA8D-4CDE-A08C-C96F48EED04A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FEFFCE-04C6-420E-93A8-171823001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4FCE6F-779C-4699-9899-07D65A682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5BCB4-82BE-49AB-98F3-FF9349510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709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7276CC6-FE12-4A9B-A03F-14221E818E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2C02B1D-B66C-41BA-85E9-8D06764DCF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69FF752-20D6-496D-9FD5-89BBCA091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8937-FA8D-4CDE-A08C-C96F48EED04A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B64BCB-48F1-453D-91C7-F8BF0B8FC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EC130D-F8CE-4320-AC8E-FE686A2C6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5BCB4-82BE-49AB-98F3-FF9349510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9475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A8CB04-CDC9-46E3-9E6B-7631D42C7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FB67DE-92A7-4CAB-BDC2-5EF987411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4746300-7D89-4355-AC79-DB6E5666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8937-FA8D-4CDE-A08C-C96F48EED04A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C4D9558-978E-4544-8F85-9DAE740D0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4F6D55-3B4A-4443-B647-48D475945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5BCB4-82BE-49AB-98F3-FF9349510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320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ABD78-7149-4D02-8296-2C5F81C7C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17FB32B-5FEE-4191-B245-E22B5F081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2B00D09-443D-401D-88F0-F454014DA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8937-FA8D-4CDE-A08C-C96F48EED04A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AB13617-6DE4-41C5-864E-208CA42A2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03F6B8-DA01-4BF9-A017-AB3722FF5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5BCB4-82BE-49AB-98F3-FF9349510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025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FC569D-FB12-4C26-B657-FE54E99E6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ECCCDA-B37E-4546-9CD1-09DFF1F55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ACADC48-88A5-4558-BF3F-A9FA5F02B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4B16EA7-31CB-410F-9BD9-C8BF2542E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8937-FA8D-4CDE-A08C-C96F48EED04A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3CAE1A-0AC4-46C7-B32E-17C142928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BE5221B-0DFB-43A6-922B-BDB49A7DA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5BCB4-82BE-49AB-98F3-FF9349510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6013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95233A-E4D8-46E2-91EC-754D9AA07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13DA1C2-01C4-4D83-8825-577AA28D2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F92CAB9-179F-4F09-A272-91B435D878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7A385EE-FF7F-4C5D-A6AD-626BD12DD9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5D658EE-2976-464F-BBD5-CF0B8B350C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3A06334-C1A4-4A42-8CF4-C1A5E346F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8937-FA8D-4CDE-A08C-C96F48EED04A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3DD6265-A5A9-4108-A1CF-F3C252E60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2A23A06-DFC7-4F93-BE28-59AD717EB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5BCB4-82BE-49AB-98F3-FF9349510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5533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AEC9D4-5821-48F3-9435-FAA029A28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C44C91A-72D3-494B-82CB-18A5D055C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8937-FA8D-4CDE-A08C-C96F48EED04A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A0588A3-2377-4BF0-AC16-650591315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DE32CF4-028A-439D-81B8-60EEF39B6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5BCB4-82BE-49AB-98F3-FF9349510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0134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A971AB7-4FE8-493C-96F5-BC39AB051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8937-FA8D-4CDE-A08C-C96F48EED04A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2B52862-E03D-41AE-A241-6A1C4A3D9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FC89409-8CB1-433F-84A1-880DEDDD4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5BCB4-82BE-49AB-98F3-FF9349510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034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3002B-43BA-404F-8401-E968FB8F6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E11D40-4411-4298-844A-1338D2185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9F523F5-FE1C-4764-88CD-BD3D4B0E53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CF9178C-F5DD-4A29-8905-9CD1C65F0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8937-FA8D-4CDE-A08C-C96F48EED04A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5BFD765-DAD6-4E88-B645-C31CE7925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88B1B26-FBC3-409A-96A2-E899100C6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5BCB4-82BE-49AB-98F3-FF9349510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9847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81C8AF-62EA-4850-B86D-3648E6F0E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635E2D6-3169-460E-8B03-FE25DC6AA9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6D886E1-992C-452C-84C4-642A006AE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992792D-F25E-4D2B-BB0E-64BF68B87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8937-FA8D-4CDE-A08C-C96F48EED04A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CAA5911-B6FE-4D0F-B517-64497A877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4A5CE00-7535-4B74-9DDE-66D949FDF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5BCB4-82BE-49AB-98F3-FF9349510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7455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619DB7E-1D33-46F9-8745-106467BB2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2B9E6C7-0AF5-43A6-A54A-EA0CB3549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FEAC089-8D15-44CD-B262-FA71ABE5D8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C8937-FA8D-4CDE-A08C-C96F48EED04A}" type="datetimeFigureOut">
              <a:rPr lang="nl-NL" smtClean="0"/>
              <a:t>28-6-2021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8580CCE-8EED-4805-82AA-BDB9CF9479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4DBF119-C7D7-40CF-80B7-93B92B9EAD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5BCB4-82BE-49AB-98F3-FF934951071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257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Afbeelding 15">
            <a:extLst>
              <a:ext uri="{FF2B5EF4-FFF2-40B4-BE49-F238E27FC236}">
                <a16:creationId xmlns:a16="http://schemas.microsoft.com/office/drawing/2014/main" id="{B51691F8-87A6-404F-8A04-E0C74AC37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240" y="1138237"/>
            <a:ext cx="4229100" cy="4067175"/>
          </a:xfrm>
          <a:prstGeom prst="rect">
            <a:avLst/>
          </a:prstGeom>
        </p:spPr>
      </p:pic>
      <p:sp>
        <p:nvSpPr>
          <p:cNvPr id="3" name="Ondertitel 2">
            <a:extLst>
              <a:ext uri="{FF2B5EF4-FFF2-40B4-BE49-F238E27FC236}">
                <a16:creationId xmlns:a16="http://schemas.microsoft.com/office/drawing/2014/main" id="{3A916876-3DB3-4850-BBED-C54E92EF12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097338"/>
            <a:ext cx="9144000" cy="1827212"/>
          </a:xfrm>
        </p:spPr>
        <p:txBody>
          <a:bodyPr>
            <a:normAutofit lnSpcReduction="10000"/>
          </a:bodyPr>
          <a:lstStyle/>
          <a:p>
            <a:endParaRPr lang="nl-NL" i="1" dirty="0"/>
          </a:p>
          <a:p>
            <a:endParaRPr lang="nl-NL" i="1" dirty="0"/>
          </a:p>
          <a:p>
            <a:pPr algn="l"/>
            <a:endParaRPr lang="nl-NL" sz="1600" dirty="0">
              <a:solidFill>
                <a:srgbClr val="575756"/>
              </a:solidFill>
            </a:endParaRPr>
          </a:p>
          <a:p>
            <a:pPr algn="l"/>
            <a:r>
              <a:rPr lang="nl-NL" sz="1600" dirty="0">
                <a:solidFill>
                  <a:srgbClr val="575756"/>
                </a:solidFill>
              </a:rPr>
              <a:t>35 minuten</a:t>
            </a:r>
          </a:p>
          <a:p>
            <a:pPr algn="l"/>
            <a:r>
              <a:rPr lang="nl-NL" sz="1600" dirty="0">
                <a:solidFill>
                  <a:srgbClr val="575756"/>
                </a:solidFill>
              </a:rPr>
              <a:t>Groep 5, 6, 7, &amp; 8</a:t>
            </a:r>
          </a:p>
        </p:txBody>
      </p:sp>
      <p:pic>
        <p:nvPicPr>
          <p:cNvPr id="8" name="Afbeelding 7" descr="Afbeelding met tekst&#10;&#10;Automatisch gegenereerde beschrijving">
            <a:extLst>
              <a:ext uri="{FF2B5EF4-FFF2-40B4-BE49-F238E27FC236}">
                <a16:creationId xmlns:a16="http://schemas.microsoft.com/office/drawing/2014/main" id="{A9F35CDA-89B4-4007-8956-3F9471B05F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625" y="6164832"/>
            <a:ext cx="2840990" cy="552198"/>
          </a:xfrm>
          <a:prstGeom prst="rect">
            <a:avLst/>
          </a:prstGeom>
        </p:spPr>
      </p:pic>
      <p:pic>
        <p:nvPicPr>
          <p:cNvPr id="12" name="Afbeelding 11" descr="Afbeelding met tekst&#10;&#10;Automatisch gegenereerde beschrijving">
            <a:extLst>
              <a:ext uri="{FF2B5EF4-FFF2-40B4-BE49-F238E27FC236}">
                <a16:creationId xmlns:a16="http://schemas.microsoft.com/office/drawing/2014/main" id="{3213C70C-647B-44E0-A1E0-14182D723B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412" y="-114297"/>
            <a:ext cx="6137173" cy="4211635"/>
          </a:xfrm>
          <a:prstGeom prst="rect">
            <a:avLst/>
          </a:prstGeom>
        </p:spPr>
      </p:pic>
      <p:grpSp>
        <p:nvGrpSpPr>
          <p:cNvPr id="24" name="Groep 23">
            <a:extLst>
              <a:ext uri="{FF2B5EF4-FFF2-40B4-BE49-F238E27FC236}">
                <a16:creationId xmlns:a16="http://schemas.microsoft.com/office/drawing/2014/main" id="{984706C1-B892-4D4C-891F-5654912A45FB}"/>
              </a:ext>
            </a:extLst>
          </p:cNvPr>
          <p:cNvGrpSpPr/>
          <p:nvPr/>
        </p:nvGrpSpPr>
        <p:grpSpPr>
          <a:xfrm>
            <a:off x="1689089" y="3908995"/>
            <a:ext cx="8813818" cy="413566"/>
            <a:chOff x="2021840" y="4638563"/>
            <a:chExt cx="8427085" cy="395420"/>
          </a:xfrm>
        </p:grpSpPr>
        <p:grpSp>
          <p:nvGrpSpPr>
            <p:cNvPr id="21" name="Groep 20">
              <a:extLst>
                <a:ext uri="{FF2B5EF4-FFF2-40B4-BE49-F238E27FC236}">
                  <a16:creationId xmlns:a16="http://schemas.microsoft.com/office/drawing/2014/main" id="{A2A6EB68-C37F-4038-B755-8356587EE657}"/>
                </a:ext>
              </a:extLst>
            </p:cNvPr>
            <p:cNvGrpSpPr/>
            <p:nvPr/>
          </p:nvGrpSpPr>
          <p:grpSpPr>
            <a:xfrm>
              <a:off x="2021840" y="4644436"/>
              <a:ext cx="6788785" cy="389547"/>
              <a:chOff x="2021840" y="4525942"/>
              <a:chExt cx="8853820" cy="508041"/>
            </a:xfrm>
          </p:grpSpPr>
          <p:pic>
            <p:nvPicPr>
              <p:cNvPr id="18" name="Afbeelding 17">
                <a:extLst>
                  <a:ext uri="{FF2B5EF4-FFF2-40B4-BE49-F238E27FC236}">
                    <a16:creationId xmlns:a16="http://schemas.microsoft.com/office/drawing/2014/main" id="{2F02573A-9687-47C6-8DA3-B530DEFDBD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21840" y="4525942"/>
                <a:ext cx="4229100" cy="508041"/>
              </a:xfrm>
              <a:prstGeom prst="rect">
                <a:avLst/>
              </a:prstGeom>
            </p:spPr>
          </p:pic>
          <p:pic>
            <p:nvPicPr>
              <p:cNvPr id="20" name="Afbeelding 19">
                <a:extLst>
                  <a:ext uri="{FF2B5EF4-FFF2-40B4-BE49-F238E27FC236}">
                    <a16:creationId xmlns:a16="http://schemas.microsoft.com/office/drawing/2014/main" id="{A6F78C93-B616-4CF2-A2F5-2DBFC4093C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250940" y="4576860"/>
                <a:ext cx="4624720" cy="406204"/>
              </a:xfrm>
              <a:prstGeom prst="rect">
                <a:avLst/>
              </a:prstGeom>
            </p:spPr>
          </p:pic>
        </p:grpSp>
        <p:pic>
          <p:nvPicPr>
            <p:cNvPr id="23" name="Afbeelding 22">
              <a:extLst>
                <a:ext uri="{FF2B5EF4-FFF2-40B4-BE49-F238E27FC236}">
                  <a16:creationId xmlns:a16="http://schemas.microsoft.com/office/drawing/2014/main" id="{2D187165-07A2-4FC5-A340-EB5A5E0B8A4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829675" y="4638563"/>
              <a:ext cx="1619250" cy="3501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7576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 descr="Afbeelding met tekst&#10;&#10;Automatisch gegenereerde beschrijving">
            <a:extLst>
              <a:ext uri="{FF2B5EF4-FFF2-40B4-BE49-F238E27FC236}">
                <a16:creationId xmlns:a16="http://schemas.microsoft.com/office/drawing/2014/main" id="{A30EDBF2-6958-4C7F-AFBE-DDE84CD38A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1684189"/>
            <a:ext cx="10905066" cy="3489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908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CB1786A2-E5CD-49B6-B835-8FD0140656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7200" b="1" dirty="0">
                <a:solidFill>
                  <a:srgbClr val="FF3E80"/>
                </a:solidFill>
              </a:rPr>
              <a:t>WACHTWOORD</a:t>
            </a:r>
          </a:p>
        </p:txBody>
      </p:sp>
      <p:pic>
        <p:nvPicPr>
          <p:cNvPr id="3" name="Afbeelding 2" descr="Afbeelding met tekst, illustratie&#10;&#10;Automatisch gegenereerde beschrijving">
            <a:extLst>
              <a:ext uri="{FF2B5EF4-FFF2-40B4-BE49-F238E27FC236}">
                <a16:creationId xmlns:a16="http://schemas.microsoft.com/office/drawing/2014/main" id="{D1D22420-BD84-4133-8CF3-23B9201FB2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7819" y="2103120"/>
            <a:ext cx="2572390" cy="475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249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2E6CE2-022B-4DBD-95A7-0B38864A5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FF3E80"/>
                </a:solidFill>
              </a:rPr>
              <a:t>EEN STERK WACHTWOORD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B664AE-1F9E-417E-A73E-AED3A0B3E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>
                <a:solidFill>
                  <a:srgbClr val="575756"/>
                </a:solidFill>
              </a:rPr>
              <a:t>Hoe langer je wachtwoord is hoe lastiger het is om deze te kraken.</a:t>
            </a:r>
          </a:p>
          <a:p>
            <a:r>
              <a:rPr lang="nl-NL" dirty="0">
                <a:solidFill>
                  <a:srgbClr val="575756"/>
                </a:solidFill>
              </a:rPr>
              <a:t>Wachtwoorden die niet terug zijn te vinden in het woordenboek zijn moeilijker te kraken. </a:t>
            </a:r>
          </a:p>
          <a:p>
            <a:r>
              <a:rPr lang="nl-NL" dirty="0">
                <a:solidFill>
                  <a:srgbClr val="575756"/>
                </a:solidFill>
              </a:rPr>
              <a:t>Een sterk wachtwoord is een wachtwoord dat je niet deelt met anderen. </a:t>
            </a:r>
          </a:p>
          <a:p>
            <a:r>
              <a:rPr lang="nl-NL" dirty="0">
                <a:solidFill>
                  <a:srgbClr val="575756"/>
                </a:solidFill>
              </a:rPr>
              <a:t>Een sterk wachtwoord bevat geen persoonlijke informatie zoals je geboortedatum, je school, of je huisdier. </a:t>
            </a:r>
          </a:p>
          <a:p>
            <a:r>
              <a:rPr lang="nl-NL" dirty="0">
                <a:solidFill>
                  <a:srgbClr val="575756"/>
                </a:solidFill>
              </a:rPr>
              <a:t>Gebruik op elk account een ander wachtwoord. </a:t>
            </a:r>
          </a:p>
        </p:txBody>
      </p:sp>
      <p:pic>
        <p:nvPicPr>
          <p:cNvPr id="4" name="Afbeelding 3" descr="Afbeelding met tekst&#10;&#10;Automatisch gegenereerde beschrijving">
            <a:extLst>
              <a:ext uri="{FF2B5EF4-FFF2-40B4-BE49-F238E27FC236}">
                <a16:creationId xmlns:a16="http://schemas.microsoft.com/office/drawing/2014/main" id="{FADF8404-8DAB-44BE-B304-4A42180FB6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605" y="4378960"/>
            <a:ext cx="2164796" cy="2501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882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E64FAA-2DF8-4739-A148-F56E71BE2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FF3E80"/>
                </a:solidFill>
              </a:rPr>
              <a:t>MEEST GEBRUIKTE WACHTWOORDEN </a:t>
            </a:r>
            <a:r>
              <a:rPr lang="nl-NL" sz="2400" b="1" dirty="0">
                <a:solidFill>
                  <a:srgbClr val="FF3E80"/>
                </a:solidFill>
              </a:rPr>
              <a:t>(NL, 2019)</a:t>
            </a:r>
            <a:endParaRPr lang="nl-NL" b="1" dirty="0">
              <a:solidFill>
                <a:srgbClr val="FF3E80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623EDFD-C063-4B8E-9C26-35C1264A5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575756"/>
                </a:solidFill>
              </a:rPr>
              <a:t>123456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err="1">
                <a:solidFill>
                  <a:srgbClr val="575756"/>
                </a:solidFill>
              </a:rPr>
              <a:t>qwerty</a:t>
            </a:r>
            <a:endParaRPr lang="nl-NL" dirty="0">
              <a:solidFill>
                <a:srgbClr val="575756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575756"/>
                </a:solidFill>
              </a:rPr>
              <a:t>123456789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575756"/>
                </a:solidFill>
              </a:rPr>
              <a:t>welkom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575756"/>
                </a:solidFill>
              </a:rPr>
              <a:t>12345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575756"/>
                </a:solidFill>
              </a:rPr>
              <a:t>password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575756"/>
                </a:solidFill>
              </a:rPr>
              <a:t>welkom01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575756"/>
                </a:solidFill>
              </a:rPr>
              <a:t>wachtwoord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575756"/>
                </a:solidFill>
              </a:rPr>
              <a:t>1234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>
                <a:solidFill>
                  <a:srgbClr val="575756"/>
                </a:solidFill>
              </a:rPr>
              <a:t>12345678</a:t>
            </a:r>
          </a:p>
          <a:p>
            <a:endParaRPr lang="nl-NL" dirty="0"/>
          </a:p>
        </p:txBody>
      </p:sp>
      <p:pic>
        <p:nvPicPr>
          <p:cNvPr id="5" name="Afbeelding 4" descr="Afbeelding met tekst, vectorafbeeldingen&#10;&#10;Automatisch gegenereerde beschrijving">
            <a:extLst>
              <a:ext uri="{FF2B5EF4-FFF2-40B4-BE49-F238E27FC236}">
                <a16:creationId xmlns:a16="http://schemas.microsoft.com/office/drawing/2014/main" id="{62CFCC89-C9DF-4AD8-A62F-427696B9F2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1190" y="3098800"/>
            <a:ext cx="2426772" cy="375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945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08B6B9E-06D3-451A-A218-F2C817B5E2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FF3E80"/>
                </a:solidFill>
              </a:rPr>
              <a:t>Wie heeft een meesterbrein?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CB6FDD0D-D68F-4E63-9D04-CC8BCFAED2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i="1" dirty="0">
                <a:solidFill>
                  <a:srgbClr val="FF3E80"/>
                </a:solidFill>
              </a:rPr>
              <a:t>Codekraker versus codemaker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F74BF19-D570-4F91-92AD-C4AA183CB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7" y="2614613"/>
            <a:ext cx="10906125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937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24B5842E-B919-4FD1-9E56-1C18873344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362" y="428625"/>
            <a:ext cx="8677275" cy="600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962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884CEEFE-8EFD-4623-8A8E-B6BDBD71C0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209" y="652755"/>
            <a:ext cx="6105582" cy="5552489"/>
          </a:xfrm>
        </p:spPr>
      </p:pic>
      <p:pic>
        <p:nvPicPr>
          <p:cNvPr id="4" name="Afbeelding 3" descr="Afbeelding met tekst&#10;&#10;Automatisch gegenereerde beschrijving">
            <a:extLst>
              <a:ext uri="{FF2B5EF4-FFF2-40B4-BE49-F238E27FC236}">
                <a16:creationId xmlns:a16="http://schemas.microsoft.com/office/drawing/2014/main" id="{58A5DD90-B2E6-4A44-9412-55F97074C3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625" y="6164832"/>
            <a:ext cx="2840990" cy="55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486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8ec6f1d-219b-4d16-878a-3bf3cf67b728" xsi:nil="true"/>
    <lcf76f155ced4ddcb4097134ff3c332f xmlns="4f9a007c-1de9-4b26-9018-6e0fb2831ce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DB605F1656C14EB80CCB0248DFD608" ma:contentTypeVersion="12" ma:contentTypeDescription="Een nieuw document maken." ma:contentTypeScope="" ma:versionID="4eacb37f88f5d0d0fc246354c8c9f7ad">
  <xsd:schema xmlns:xsd="http://www.w3.org/2001/XMLSchema" xmlns:xs="http://www.w3.org/2001/XMLSchema" xmlns:p="http://schemas.microsoft.com/office/2006/metadata/properties" xmlns:ns2="4f9a007c-1de9-4b26-9018-6e0fb2831ce3" xmlns:ns3="38ec6f1d-219b-4d16-878a-3bf3cf67b728" targetNamespace="http://schemas.microsoft.com/office/2006/metadata/properties" ma:root="true" ma:fieldsID="cf6baa0aacb276bc9f645658637424e0" ns2:_="" ns3:_="">
    <xsd:import namespace="4f9a007c-1de9-4b26-9018-6e0fb2831ce3"/>
    <xsd:import namespace="38ec6f1d-219b-4d16-878a-3bf3cf67b7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9a007c-1de9-4b26-9018-6e0fb2831c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Afbeeldingtags" ma:readOnly="false" ma:fieldId="{5cf76f15-5ced-4ddc-b409-7134ff3c332f}" ma:taxonomyMulti="true" ma:sspId="a440edd1-84e1-4ef4-8edb-cdc85359b74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ec6f1d-219b-4d16-878a-3bf3cf67b728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85a2717e-018d-4b08-8413-6e7e03d5d375}" ma:internalName="TaxCatchAll" ma:showField="CatchAllData" ma:web="38ec6f1d-219b-4d16-878a-3bf3cf67b7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800824-93B2-438F-ABD4-285FF1EE6655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98ed965f-3e4e-464b-8b23-c16f28d7aa06"/>
    <ds:schemaRef ds:uri="http://purl.org/dc/elements/1.1/"/>
    <ds:schemaRef ds:uri="http://schemas.microsoft.com/office/2006/metadata/properties"/>
    <ds:schemaRef ds:uri="4871c876-80f0-4615-b956-3876f932eedf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589AC4C-A2E2-4D8A-BA68-B00881BE75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AE7E36-5FA3-4E02-AC7E-B838B8DF06EC}"/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109</Words>
  <Application>Microsoft Office PowerPoint</Application>
  <PresentationFormat>Breedbeeld</PresentationFormat>
  <Paragraphs>25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WACHTWOORD</vt:lpstr>
      <vt:lpstr>EEN STERK WACHTWOORD</vt:lpstr>
      <vt:lpstr>MEEST GEBRUIKTE WACHTWOORDEN (NL, 2019)</vt:lpstr>
      <vt:lpstr>Wie heeft een meesterbrein?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BiebSnippers</dc:title>
  <dc:creator>Aniek van Son</dc:creator>
  <cp:lastModifiedBy>Aniek van Son</cp:lastModifiedBy>
  <cp:revision>2</cp:revision>
  <dcterms:created xsi:type="dcterms:W3CDTF">2021-05-03T11:57:19Z</dcterms:created>
  <dcterms:modified xsi:type="dcterms:W3CDTF">2021-06-28T07:43:58Z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0x010100CCDB605F1656C14EB80CCB0248DFD608</vt:lpwstr>
  </property>
</Properties>
</file>