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61" r:id="rId7"/>
    <p:sldId id="260" r:id="rId8"/>
    <p:sldId id="257" r:id="rId9"/>
    <p:sldId id="258" r:id="rId10"/>
    <p:sldId id="259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5A"/>
    <a:srgbClr val="575756"/>
    <a:srgbClr val="575652"/>
    <a:srgbClr val="FF54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69B739-4D16-4110-B935-3A50B7F34C82}" v="13" dt="2021-06-28T07:35:16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ek van Son" userId="db969067-8aaa-4488-8bf8-fae769a46021" providerId="ADAL" clId="{1F69B739-4D16-4110-B935-3A50B7F34C82}"/>
    <pc:docChg chg="undo custSel addSld delSld modSld">
      <pc:chgData name="Aniek van Son" userId="db969067-8aaa-4488-8bf8-fae769a46021" providerId="ADAL" clId="{1F69B739-4D16-4110-B935-3A50B7F34C82}" dt="2021-06-28T07:37:54.983" v="213" actId="20577"/>
      <pc:docMkLst>
        <pc:docMk/>
      </pc:docMkLst>
      <pc:sldChg chg="addSp delSp modSp mod">
        <pc:chgData name="Aniek van Son" userId="db969067-8aaa-4488-8bf8-fae769a46021" providerId="ADAL" clId="{1F69B739-4D16-4110-B935-3A50B7F34C82}" dt="2021-06-28T07:36:52.933" v="198" actId="1036"/>
        <pc:sldMkLst>
          <pc:docMk/>
          <pc:sldMk cId="3994690721" sldId="256"/>
        </pc:sldMkLst>
        <pc:spChg chg="mod">
          <ac:chgData name="Aniek van Son" userId="db969067-8aaa-4488-8bf8-fae769a46021" providerId="ADAL" clId="{1F69B739-4D16-4110-B935-3A50B7F34C82}" dt="2021-06-28T07:35:42.602" v="160" actId="27636"/>
          <ac:spMkLst>
            <pc:docMk/>
            <pc:sldMk cId="3994690721" sldId="256"/>
            <ac:spMk id="3" creationId="{3A916876-3DB3-4850-BBED-C54E92EF12D6}"/>
          </ac:spMkLst>
        </pc:spChg>
        <pc:grpChg chg="add mod">
          <ac:chgData name="Aniek van Son" userId="db969067-8aaa-4488-8bf8-fae769a46021" providerId="ADAL" clId="{1F69B739-4D16-4110-B935-3A50B7F34C82}" dt="2021-06-28T07:35:16.845" v="151" actId="164"/>
          <ac:grpSpMkLst>
            <pc:docMk/>
            <pc:sldMk cId="3994690721" sldId="256"/>
            <ac:grpSpMk id="21" creationId="{A2A6EB68-C37F-4038-B755-8356587EE657}"/>
          </ac:grpSpMkLst>
        </pc:grpChg>
        <pc:grpChg chg="add mod">
          <ac:chgData name="Aniek van Son" userId="db969067-8aaa-4488-8bf8-fae769a46021" providerId="ADAL" clId="{1F69B739-4D16-4110-B935-3A50B7F34C82}" dt="2021-06-28T07:36:52.933" v="198" actId="1036"/>
          <ac:grpSpMkLst>
            <pc:docMk/>
            <pc:sldMk cId="3994690721" sldId="256"/>
            <ac:grpSpMk id="24" creationId="{984706C1-B892-4D4C-891F-5654912A45FB}"/>
          </ac:grpSpMkLst>
        </pc:grpChg>
        <pc:picChg chg="del">
          <ac:chgData name="Aniek van Son" userId="db969067-8aaa-4488-8bf8-fae769a46021" providerId="ADAL" clId="{1F69B739-4D16-4110-B935-3A50B7F34C82}" dt="2021-06-28T07:26:40.916" v="75" actId="478"/>
          <ac:picMkLst>
            <pc:docMk/>
            <pc:sldMk cId="3994690721" sldId="256"/>
            <ac:picMk id="4" creationId="{2A418F8C-5E04-4D72-802C-C50EBD81D902}"/>
          </ac:picMkLst>
        </pc:picChg>
        <pc:picChg chg="add del mod">
          <ac:chgData name="Aniek van Son" userId="db969067-8aaa-4488-8bf8-fae769a46021" providerId="ADAL" clId="{1F69B739-4D16-4110-B935-3A50B7F34C82}" dt="2021-06-28T07:21:48.403" v="4" actId="478"/>
          <ac:picMkLst>
            <pc:docMk/>
            <pc:sldMk cId="3994690721" sldId="256"/>
            <ac:picMk id="6" creationId="{B2142D44-74BA-4DDF-BB82-E9FF3495C874}"/>
          </ac:picMkLst>
        </pc:picChg>
        <pc:picChg chg="add mod">
          <ac:chgData name="Aniek van Son" userId="db969067-8aaa-4488-8bf8-fae769a46021" providerId="ADAL" clId="{1F69B739-4D16-4110-B935-3A50B7F34C82}" dt="2021-06-28T07:23:17.341" v="36" actId="1037"/>
          <ac:picMkLst>
            <pc:docMk/>
            <pc:sldMk cId="3994690721" sldId="256"/>
            <ac:picMk id="8" creationId="{A9F35CDA-89B4-4007-8956-3F9471B05FE8}"/>
          </ac:picMkLst>
        </pc:picChg>
        <pc:picChg chg="add del mod ord">
          <ac:chgData name="Aniek van Son" userId="db969067-8aaa-4488-8bf8-fae769a46021" providerId="ADAL" clId="{1F69B739-4D16-4110-B935-3A50B7F34C82}" dt="2021-06-28T07:28:22.564" v="111" actId="478"/>
          <ac:picMkLst>
            <pc:docMk/>
            <pc:sldMk cId="3994690721" sldId="256"/>
            <ac:picMk id="10" creationId="{949189BE-1469-4A15-9101-1341DAB0552D}"/>
          </ac:picMkLst>
        </pc:picChg>
        <pc:picChg chg="add mod">
          <ac:chgData name="Aniek van Son" userId="db969067-8aaa-4488-8bf8-fae769a46021" providerId="ADAL" clId="{1F69B739-4D16-4110-B935-3A50B7F34C82}" dt="2021-06-28T07:26:52.084" v="78" actId="1076"/>
          <ac:picMkLst>
            <pc:docMk/>
            <pc:sldMk cId="3994690721" sldId="256"/>
            <ac:picMk id="12" creationId="{3213C70C-647B-44E0-A1E0-14182D723B9D}"/>
          </ac:picMkLst>
        </pc:picChg>
        <pc:picChg chg="add del mod modCrop">
          <ac:chgData name="Aniek van Son" userId="db969067-8aaa-4488-8bf8-fae769a46021" providerId="ADAL" clId="{1F69B739-4D16-4110-B935-3A50B7F34C82}" dt="2021-06-28T07:28:18.262" v="109" actId="22"/>
          <ac:picMkLst>
            <pc:docMk/>
            <pc:sldMk cId="3994690721" sldId="256"/>
            <ac:picMk id="14" creationId="{EF567E16-A750-4154-A368-8E8294BE2BA5}"/>
          </ac:picMkLst>
        </pc:picChg>
        <pc:picChg chg="add mod ord">
          <ac:chgData name="Aniek van Son" userId="db969067-8aaa-4488-8bf8-fae769a46021" providerId="ADAL" clId="{1F69B739-4D16-4110-B935-3A50B7F34C82}" dt="2021-06-28T07:36:49.653" v="181" actId="1076"/>
          <ac:picMkLst>
            <pc:docMk/>
            <pc:sldMk cId="3994690721" sldId="256"/>
            <ac:picMk id="16" creationId="{B51691F8-87A6-404F-8A04-E0C74AC37682}"/>
          </ac:picMkLst>
        </pc:picChg>
        <pc:picChg chg="add mod">
          <ac:chgData name="Aniek van Son" userId="db969067-8aaa-4488-8bf8-fae769a46021" providerId="ADAL" clId="{1F69B739-4D16-4110-B935-3A50B7F34C82}" dt="2021-06-28T07:34:33.457" v="139" actId="164"/>
          <ac:picMkLst>
            <pc:docMk/>
            <pc:sldMk cId="3994690721" sldId="256"/>
            <ac:picMk id="18" creationId="{2F02573A-9687-47C6-8DA3-B530DEFDBDB8}"/>
          </ac:picMkLst>
        </pc:picChg>
        <pc:picChg chg="add mod">
          <ac:chgData name="Aniek van Son" userId="db969067-8aaa-4488-8bf8-fae769a46021" providerId="ADAL" clId="{1F69B739-4D16-4110-B935-3A50B7F34C82}" dt="2021-06-28T07:34:33.457" v="139" actId="164"/>
          <ac:picMkLst>
            <pc:docMk/>
            <pc:sldMk cId="3994690721" sldId="256"/>
            <ac:picMk id="20" creationId="{A6F78C93-B616-4CF2-A2F5-2DBFC4093CFB}"/>
          </ac:picMkLst>
        </pc:picChg>
        <pc:picChg chg="add mod">
          <ac:chgData name="Aniek van Son" userId="db969067-8aaa-4488-8bf8-fae769a46021" providerId="ADAL" clId="{1F69B739-4D16-4110-B935-3A50B7F34C82}" dt="2021-06-28T07:35:16.845" v="151" actId="164"/>
          <ac:picMkLst>
            <pc:docMk/>
            <pc:sldMk cId="3994690721" sldId="256"/>
            <ac:picMk id="23" creationId="{2D187165-07A2-4FC5-A340-EB5A5E0B8A4B}"/>
          </ac:picMkLst>
        </pc:picChg>
      </pc:sldChg>
      <pc:sldChg chg="addSp delSp modSp mod">
        <pc:chgData name="Aniek van Son" userId="db969067-8aaa-4488-8bf8-fae769a46021" providerId="ADAL" clId="{1F69B739-4D16-4110-B935-3A50B7F34C82}" dt="2021-06-28T07:37:46.359" v="203" actId="20577"/>
        <pc:sldMkLst>
          <pc:docMk/>
          <pc:sldMk cId="1157666620" sldId="257"/>
        </pc:sldMkLst>
        <pc:spChg chg="mod">
          <ac:chgData name="Aniek van Son" userId="db969067-8aaa-4488-8bf8-fae769a46021" providerId="ADAL" clId="{1F69B739-4D16-4110-B935-3A50B7F34C82}" dt="2021-06-28T07:37:46.359" v="203" actId="20577"/>
          <ac:spMkLst>
            <pc:docMk/>
            <pc:sldMk cId="1157666620" sldId="257"/>
            <ac:spMk id="2" creationId="{5FCCA82C-A6B3-4AF3-ABC9-BA71A0C951E2}"/>
          </ac:spMkLst>
        </pc:spChg>
        <pc:picChg chg="add del mod">
          <ac:chgData name="Aniek van Son" userId="db969067-8aaa-4488-8bf8-fae769a46021" providerId="ADAL" clId="{1F69B739-4D16-4110-B935-3A50B7F34C82}" dt="2021-06-28T07:24:46.764" v="58" actId="478"/>
          <ac:picMkLst>
            <pc:docMk/>
            <pc:sldMk cId="1157666620" sldId="257"/>
            <ac:picMk id="4" creationId="{DE8DC160-F6D3-495E-9490-D0FEF39965AC}"/>
          </ac:picMkLst>
        </pc:picChg>
      </pc:sldChg>
      <pc:sldChg chg="addSp delSp modSp mod">
        <pc:chgData name="Aniek van Son" userId="db969067-8aaa-4488-8bf8-fae769a46021" providerId="ADAL" clId="{1F69B739-4D16-4110-B935-3A50B7F34C82}" dt="2021-06-28T07:37:49.710" v="208" actId="20577"/>
        <pc:sldMkLst>
          <pc:docMk/>
          <pc:sldMk cId="731201923" sldId="258"/>
        </pc:sldMkLst>
        <pc:spChg chg="mod">
          <ac:chgData name="Aniek van Son" userId="db969067-8aaa-4488-8bf8-fae769a46021" providerId="ADAL" clId="{1F69B739-4D16-4110-B935-3A50B7F34C82}" dt="2021-06-28T07:37:49.710" v="208" actId="20577"/>
          <ac:spMkLst>
            <pc:docMk/>
            <pc:sldMk cId="731201923" sldId="258"/>
            <ac:spMk id="2" creationId="{93E03CBF-641F-48A8-B7AA-56088AFFDACA}"/>
          </ac:spMkLst>
        </pc:spChg>
        <pc:picChg chg="add del mod">
          <ac:chgData name="Aniek van Son" userId="db969067-8aaa-4488-8bf8-fae769a46021" providerId="ADAL" clId="{1F69B739-4D16-4110-B935-3A50B7F34C82}" dt="2021-06-28T07:24:49.259" v="59" actId="478"/>
          <ac:picMkLst>
            <pc:docMk/>
            <pc:sldMk cId="731201923" sldId="258"/>
            <ac:picMk id="5" creationId="{4A7375B3-88B4-42A9-9093-0A5C4D286007}"/>
          </ac:picMkLst>
        </pc:picChg>
      </pc:sldChg>
      <pc:sldChg chg="addSp delSp modSp mod">
        <pc:chgData name="Aniek van Son" userId="db969067-8aaa-4488-8bf8-fae769a46021" providerId="ADAL" clId="{1F69B739-4D16-4110-B935-3A50B7F34C82}" dt="2021-06-28T07:37:54.983" v="213" actId="20577"/>
        <pc:sldMkLst>
          <pc:docMk/>
          <pc:sldMk cId="1642149381" sldId="259"/>
        </pc:sldMkLst>
        <pc:spChg chg="mod">
          <ac:chgData name="Aniek van Son" userId="db969067-8aaa-4488-8bf8-fae769a46021" providerId="ADAL" clId="{1F69B739-4D16-4110-B935-3A50B7F34C82}" dt="2021-06-28T07:37:54.983" v="213" actId="20577"/>
          <ac:spMkLst>
            <pc:docMk/>
            <pc:sldMk cId="1642149381" sldId="259"/>
            <ac:spMk id="2" creationId="{F16F34BF-9DB3-4030-A561-63EC1C79C948}"/>
          </ac:spMkLst>
        </pc:spChg>
        <pc:picChg chg="add del mod">
          <ac:chgData name="Aniek van Son" userId="db969067-8aaa-4488-8bf8-fae769a46021" providerId="ADAL" clId="{1F69B739-4D16-4110-B935-3A50B7F34C82}" dt="2021-06-28T07:24:50.692" v="60" actId="478"/>
          <ac:picMkLst>
            <pc:docMk/>
            <pc:sldMk cId="1642149381" sldId="259"/>
            <ac:picMk id="4" creationId="{A4E0F22B-C44A-4DDC-97B4-FD84135094F7}"/>
          </ac:picMkLst>
        </pc:picChg>
      </pc:sldChg>
      <pc:sldChg chg="addSp delSp modSp mod">
        <pc:chgData name="Aniek van Son" userId="db969067-8aaa-4488-8bf8-fae769a46021" providerId="ADAL" clId="{1F69B739-4D16-4110-B935-3A50B7F34C82}" dt="2021-06-28T07:32:51.957" v="129" actId="1076"/>
        <pc:sldMkLst>
          <pc:docMk/>
          <pc:sldMk cId="70460840" sldId="260"/>
        </pc:sldMkLst>
        <pc:picChg chg="mod">
          <ac:chgData name="Aniek van Son" userId="db969067-8aaa-4488-8bf8-fae769a46021" providerId="ADAL" clId="{1F69B739-4D16-4110-B935-3A50B7F34C82}" dt="2021-06-28T07:24:57.036" v="63" actId="1076"/>
          <ac:picMkLst>
            <pc:docMk/>
            <pc:sldMk cId="70460840" sldId="260"/>
            <ac:picMk id="3" creationId="{692038CB-A423-4108-95C0-683B68B7C929}"/>
          </ac:picMkLst>
        </pc:picChg>
        <pc:picChg chg="add del mod ord">
          <ac:chgData name="Aniek van Son" userId="db969067-8aaa-4488-8bf8-fae769a46021" providerId="ADAL" clId="{1F69B739-4D16-4110-B935-3A50B7F34C82}" dt="2021-06-28T07:24:45.116" v="57" actId="478"/>
          <ac:picMkLst>
            <pc:docMk/>
            <pc:sldMk cId="70460840" sldId="260"/>
            <ac:picMk id="6" creationId="{67BC2D08-FE79-41A0-A558-6D2D461734D7}"/>
          </ac:picMkLst>
        </pc:picChg>
        <pc:picChg chg="add mod">
          <ac:chgData name="Aniek van Son" userId="db969067-8aaa-4488-8bf8-fae769a46021" providerId="ADAL" clId="{1F69B739-4D16-4110-B935-3A50B7F34C82}" dt="2021-06-28T07:32:51.957" v="129" actId="1076"/>
          <ac:picMkLst>
            <pc:docMk/>
            <pc:sldMk cId="70460840" sldId="260"/>
            <ac:picMk id="8" creationId="{1C8D8067-1F76-4A42-ACF2-30939EAE74BE}"/>
          </ac:picMkLst>
        </pc:picChg>
      </pc:sldChg>
      <pc:sldChg chg="addSp delSp modSp mod">
        <pc:chgData name="Aniek van Son" userId="db969067-8aaa-4488-8bf8-fae769a46021" providerId="ADAL" clId="{1F69B739-4D16-4110-B935-3A50B7F34C82}" dt="2021-06-28T07:24:43.493" v="56" actId="478"/>
        <pc:sldMkLst>
          <pc:docMk/>
          <pc:sldMk cId="3903511097" sldId="261"/>
        </pc:sldMkLst>
        <pc:picChg chg="add del mod ord">
          <ac:chgData name="Aniek van Son" userId="db969067-8aaa-4488-8bf8-fae769a46021" providerId="ADAL" clId="{1F69B739-4D16-4110-B935-3A50B7F34C82}" dt="2021-06-28T07:24:43.493" v="56" actId="478"/>
          <ac:picMkLst>
            <pc:docMk/>
            <pc:sldMk cId="3903511097" sldId="261"/>
            <ac:picMk id="5" creationId="{28BA4D7E-1C2B-4D57-9BE2-88CC1A26A024}"/>
          </ac:picMkLst>
        </pc:picChg>
      </pc:sldChg>
      <pc:sldChg chg="addSp delSp modSp mod">
        <pc:chgData name="Aniek van Son" userId="db969067-8aaa-4488-8bf8-fae769a46021" providerId="ADAL" clId="{1F69B739-4D16-4110-B935-3A50B7F34C82}" dt="2021-06-28T07:25:02.972" v="65" actId="14100"/>
        <pc:sldMkLst>
          <pc:docMk/>
          <pc:sldMk cId="1261908167" sldId="262"/>
        </pc:sldMkLst>
        <pc:picChg chg="mod">
          <ac:chgData name="Aniek van Son" userId="db969067-8aaa-4488-8bf8-fae769a46021" providerId="ADAL" clId="{1F69B739-4D16-4110-B935-3A50B7F34C82}" dt="2021-06-28T07:25:02.972" v="65" actId="14100"/>
          <ac:picMkLst>
            <pc:docMk/>
            <pc:sldMk cId="1261908167" sldId="262"/>
            <ac:picMk id="7" creationId="{5BA6FEF3-3E38-40B3-9879-71A55A32D866}"/>
          </ac:picMkLst>
        </pc:picChg>
        <pc:picChg chg="add del mod ord">
          <ac:chgData name="Aniek van Son" userId="db969067-8aaa-4488-8bf8-fae769a46021" providerId="ADAL" clId="{1F69B739-4D16-4110-B935-3A50B7F34C82}" dt="2021-06-28T07:24:41.388" v="55" actId="478"/>
          <ac:picMkLst>
            <pc:docMk/>
            <pc:sldMk cId="1261908167" sldId="262"/>
            <ac:picMk id="8" creationId="{A1CD768D-0336-4555-B568-4CE907ED17A8}"/>
          </ac:picMkLst>
        </pc:picChg>
      </pc:sldChg>
      <pc:sldChg chg="addSp delSp modSp new mod">
        <pc:chgData name="Aniek van Son" userId="db969067-8aaa-4488-8bf8-fae769a46021" providerId="ADAL" clId="{1F69B739-4D16-4110-B935-3A50B7F34C82}" dt="2021-06-28T07:32:15.668" v="127" actId="1076"/>
        <pc:sldMkLst>
          <pc:docMk/>
          <pc:sldMk cId="11124862" sldId="263"/>
        </pc:sldMkLst>
        <pc:spChg chg="del">
          <ac:chgData name="Aniek van Son" userId="db969067-8aaa-4488-8bf8-fae769a46021" providerId="ADAL" clId="{1F69B739-4D16-4110-B935-3A50B7F34C82}" dt="2021-06-28T07:31:34.670" v="122" actId="478"/>
          <ac:spMkLst>
            <pc:docMk/>
            <pc:sldMk cId="11124862" sldId="263"/>
            <ac:spMk id="2" creationId="{87D24950-FDA7-4652-93F0-604F11FB16DD}"/>
          </ac:spMkLst>
        </pc:spChg>
        <pc:spChg chg="del">
          <ac:chgData name="Aniek van Son" userId="db969067-8aaa-4488-8bf8-fae769a46021" providerId="ADAL" clId="{1F69B739-4D16-4110-B935-3A50B7F34C82}" dt="2021-06-28T07:31:26.757" v="121" actId="931"/>
          <ac:spMkLst>
            <pc:docMk/>
            <pc:sldMk cId="11124862" sldId="263"/>
            <ac:spMk id="3" creationId="{2D9B9220-AC73-48EB-A660-016D23C18B46}"/>
          </ac:spMkLst>
        </pc:spChg>
        <pc:picChg chg="add mod">
          <ac:chgData name="Aniek van Son" userId="db969067-8aaa-4488-8bf8-fae769a46021" providerId="ADAL" clId="{1F69B739-4D16-4110-B935-3A50B7F34C82}" dt="2021-06-28T07:31:20.981" v="120"/>
          <ac:picMkLst>
            <pc:docMk/>
            <pc:sldMk cId="11124862" sldId="263"/>
            <ac:picMk id="4" creationId="{58A5DD90-B2E6-4A44-9412-55F97074C3CC}"/>
          </ac:picMkLst>
        </pc:picChg>
        <pc:picChg chg="add mod">
          <ac:chgData name="Aniek van Son" userId="db969067-8aaa-4488-8bf8-fae769a46021" providerId="ADAL" clId="{1F69B739-4D16-4110-B935-3A50B7F34C82}" dt="2021-06-28T07:32:15.668" v="127" actId="1076"/>
          <ac:picMkLst>
            <pc:docMk/>
            <pc:sldMk cId="11124862" sldId="263"/>
            <ac:picMk id="6" creationId="{884CEEFE-8EFD-4623-8A8E-B6BDBD71C0EF}"/>
          </ac:picMkLst>
        </pc:picChg>
      </pc:sldChg>
      <pc:sldChg chg="new del">
        <pc:chgData name="Aniek van Son" userId="db969067-8aaa-4488-8bf8-fae769a46021" providerId="ADAL" clId="{1F69B739-4D16-4110-B935-3A50B7F34C82}" dt="2021-06-28T07:22:31.415" v="6" actId="680"/>
        <pc:sldMkLst>
          <pc:docMk/>
          <pc:sldMk cId="138217570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5577A-8588-42AF-8429-25E867619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B53F29C-EC80-4DFE-B286-AEB4851FE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204BA0-63B4-4374-A8A9-1C0E456B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E0C49D-96FA-4061-8D80-1A6922F22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BAC082-AC2C-4DF7-8F71-E0E38A0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84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0AF6B9-7328-4DFF-8C29-529365C55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6F5369-4F06-457E-B546-B847C1753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833AD3-ADFA-4101-82E0-1AD1FE430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50C63A-E4D1-4D3C-A761-0CC681C8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9B5453-70C8-43E0-89C1-E41AB54D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05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5672D2E-2207-4ADA-8FDD-AA6200EA5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AC4B89E-2219-4378-B52B-7A560027A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9694A4-4C7D-405A-97BA-735F9B40A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FA6937-007B-4578-936C-008EEA66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BA3C21-C23F-432A-AD5C-9573CA00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25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6E413-D060-4484-87C1-D102B77C5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F47926-9888-4DC1-BF01-044691FB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DF5B2F-C0A4-4A3D-A059-6F55988AC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98414C-3370-4FF0-AE00-AC255C29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34A637-B68A-4850-B463-36E10DBE5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8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34FC3-C641-4424-9786-FEA22F484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E691CEB-4E8C-4DFE-A762-B2EE0D007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A3BE29-0EF8-4885-ACA6-B24400602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F39B51-4113-407B-89F6-1AE0E1E3C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E65162-0E0F-43A9-8804-A77E078A9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29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0C4F4-3B84-4E22-B868-A480BE910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0F3BED-ABC4-47DA-95BB-37DFB6F310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32C5C60-168A-487C-BB85-0DA4CF108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227915-C102-4FF0-A504-C3270A141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9C7BEF-9AB1-4D7C-8980-8E5430213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1662D3-0B55-41E7-80F7-CDFBD039E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79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4201B-BA80-45C1-A00B-A194A6932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EB9749-965F-4818-B81B-1FBB95C92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182282-FB93-474C-8C64-0568E0E21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515A470-CEEC-4088-94EC-BFB085402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6D92D55-43EC-4A45-B91E-29649AAA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0732237-5D22-4127-9E37-D3361A72A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F0557DB-F2D3-4414-849A-B3F9A503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9D91D29-E83F-4D97-B3AC-D815A92D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65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E2A01-2A48-4B8D-A9C2-EEBC54C21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061C6AA-A3D6-426E-96F9-4580D176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07E337B-A8D5-4107-A1AE-E88D1519D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08650EC-9F46-4DBF-B69E-86D71096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193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FFB27F4-6A4E-46F2-ACD8-C6E9B60C0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B02B1D4-58A8-48E2-A875-A616C9DD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748868-6CCC-467E-BB10-FC65E5FB2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68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7D3FF-CC5E-4E3D-99DC-BD8EB1AE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D7143E-47CC-4A2F-AD52-1D54FA409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FE50BC9-974B-468A-9A62-C423E34DF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06858C-147F-49ED-9907-3C674E76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0D9466-7303-400D-A1A9-142EEC3A8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30E547-FF5F-404C-9345-485EDF7F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01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F7F1D0-3218-477F-8EBB-1C3A23EE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F836351-2C02-4009-9D07-D69636DC16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F2A0CC-56B3-4946-9B1B-47BA305FE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508240D-07C1-4815-BC7F-833855E59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887EBC-5ECE-40DF-B493-6873A1930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EDC6B1-AF7C-46E5-857D-ACCC9D93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17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41B3AAF-6036-4477-B0CE-39001AF2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99C3F9-9B24-4CB5-92AE-EF7AFA119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6168E0-B065-4E4B-9616-463F37280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CB350-653E-405D-AFE1-39778C8E204F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764CBF-AE26-488C-81AE-3313A9DB7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0E7109-C6A4-41A9-B4E1-0866A83AA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E7D-27FE-4C01-BE44-752ED7561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12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schooltv.nl/video/wat-is-het-wachtwoord-stukje-uit-sesamstraat/#q=wachtwoord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>
            <a:extLst>
              <a:ext uri="{FF2B5EF4-FFF2-40B4-BE49-F238E27FC236}">
                <a16:creationId xmlns:a16="http://schemas.microsoft.com/office/drawing/2014/main" id="{B51691F8-87A6-404F-8A04-E0C74AC37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" y="1138237"/>
            <a:ext cx="4229100" cy="4067175"/>
          </a:xfrm>
          <a:prstGeom prst="rect">
            <a:avLst/>
          </a:prstGeom>
        </p:spPr>
      </p:pic>
      <p:sp>
        <p:nvSpPr>
          <p:cNvPr id="3" name="Ondertitel 2">
            <a:extLst>
              <a:ext uri="{FF2B5EF4-FFF2-40B4-BE49-F238E27FC236}">
                <a16:creationId xmlns:a16="http://schemas.microsoft.com/office/drawing/2014/main" id="{3A916876-3DB3-4850-BBED-C54E92EF1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097338"/>
            <a:ext cx="9144000" cy="1827212"/>
          </a:xfrm>
        </p:spPr>
        <p:txBody>
          <a:bodyPr>
            <a:normAutofit lnSpcReduction="10000"/>
          </a:bodyPr>
          <a:lstStyle/>
          <a:p>
            <a:endParaRPr lang="nl-NL" i="1" dirty="0"/>
          </a:p>
          <a:p>
            <a:endParaRPr lang="nl-NL" i="1" dirty="0"/>
          </a:p>
          <a:p>
            <a:pPr algn="l"/>
            <a:endParaRPr lang="nl-NL" sz="1600" dirty="0">
              <a:solidFill>
                <a:srgbClr val="575756"/>
              </a:solidFill>
            </a:endParaRPr>
          </a:p>
          <a:p>
            <a:pPr algn="l"/>
            <a:r>
              <a:rPr lang="nl-NL" sz="1600" dirty="0">
                <a:solidFill>
                  <a:srgbClr val="575756"/>
                </a:solidFill>
              </a:rPr>
              <a:t>30 minuten</a:t>
            </a:r>
          </a:p>
          <a:p>
            <a:pPr algn="l"/>
            <a:r>
              <a:rPr lang="nl-NL" sz="1600" dirty="0">
                <a:solidFill>
                  <a:srgbClr val="575756"/>
                </a:solidFill>
              </a:rPr>
              <a:t>Groep 1, 2, 3 (&amp; 4) </a:t>
            </a:r>
          </a:p>
        </p:txBody>
      </p:sp>
      <p:pic>
        <p:nvPicPr>
          <p:cNvPr id="8" name="Afbeelding 7" descr="Afbeelding met tekst&#10;&#10;Automatisch gegenereerde beschrijving">
            <a:extLst>
              <a:ext uri="{FF2B5EF4-FFF2-40B4-BE49-F238E27FC236}">
                <a16:creationId xmlns:a16="http://schemas.microsoft.com/office/drawing/2014/main" id="{A9F35CDA-89B4-4007-8956-3F9471B05F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5" y="6164832"/>
            <a:ext cx="2840990" cy="552198"/>
          </a:xfrm>
          <a:prstGeom prst="rect">
            <a:avLst/>
          </a:prstGeom>
        </p:spPr>
      </p:pic>
      <p:pic>
        <p:nvPicPr>
          <p:cNvPr id="12" name="Afbeelding 11" descr="Afbeelding met tekst&#10;&#10;Automatisch gegenereerde beschrijving">
            <a:extLst>
              <a:ext uri="{FF2B5EF4-FFF2-40B4-BE49-F238E27FC236}">
                <a16:creationId xmlns:a16="http://schemas.microsoft.com/office/drawing/2014/main" id="{3213C70C-647B-44E0-A1E0-14182D723B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412" y="-114297"/>
            <a:ext cx="6137173" cy="4211635"/>
          </a:xfrm>
          <a:prstGeom prst="rect">
            <a:avLst/>
          </a:prstGeom>
        </p:spPr>
      </p:pic>
      <p:grpSp>
        <p:nvGrpSpPr>
          <p:cNvPr id="24" name="Groep 23">
            <a:extLst>
              <a:ext uri="{FF2B5EF4-FFF2-40B4-BE49-F238E27FC236}">
                <a16:creationId xmlns:a16="http://schemas.microsoft.com/office/drawing/2014/main" id="{984706C1-B892-4D4C-891F-5654912A45FB}"/>
              </a:ext>
            </a:extLst>
          </p:cNvPr>
          <p:cNvGrpSpPr/>
          <p:nvPr/>
        </p:nvGrpSpPr>
        <p:grpSpPr>
          <a:xfrm>
            <a:off x="1689089" y="3908995"/>
            <a:ext cx="8813818" cy="413566"/>
            <a:chOff x="2021840" y="4638563"/>
            <a:chExt cx="8427085" cy="395420"/>
          </a:xfrm>
        </p:grpSpPr>
        <p:grpSp>
          <p:nvGrpSpPr>
            <p:cNvPr id="21" name="Groep 20">
              <a:extLst>
                <a:ext uri="{FF2B5EF4-FFF2-40B4-BE49-F238E27FC236}">
                  <a16:creationId xmlns:a16="http://schemas.microsoft.com/office/drawing/2014/main" id="{A2A6EB68-C37F-4038-B755-8356587EE657}"/>
                </a:ext>
              </a:extLst>
            </p:cNvPr>
            <p:cNvGrpSpPr/>
            <p:nvPr/>
          </p:nvGrpSpPr>
          <p:grpSpPr>
            <a:xfrm>
              <a:off x="2021840" y="4644436"/>
              <a:ext cx="6788785" cy="389547"/>
              <a:chOff x="2021840" y="4525942"/>
              <a:chExt cx="8853820" cy="508041"/>
            </a:xfrm>
          </p:grpSpPr>
          <p:pic>
            <p:nvPicPr>
              <p:cNvPr id="18" name="Afbeelding 17">
                <a:extLst>
                  <a:ext uri="{FF2B5EF4-FFF2-40B4-BE49-F238E27FC236}">
                    <a16:creationId xmlns:a16="http://schemas.microsoft.com/office/drawing/2014/main" id="{2F02573A-9687-47C6-8DA3-B530DEFDBD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1840" y="4525942"/>
                <a:ext cx="4229100" cy="508041"/>
              </a:xfrm>
              <a:prstGeom prst="rect">
                <a:avLst/>
              </a:prstGeom>
            </p:spPr>
          </p:pic>
          <p:pic>
            <p:nvPicPr>
              <p:cNvPr id="20" name="Afbeelding 19">
                <a:extLst>
                  <a:ext uri="{FF2B5EF4-FFF2-40B4-BE49-F238E27FC236}">
                    <a16:creationId xmlns:a16="http://schemas.microsoft.com/office/drawing/2014/main" id="{A6F78C93-B616-4CF2-A2F5-2DBFC4093C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50940" y="4576860"/>
                <a:ext cx="4624720" cy="406204"/>
              </a:xfrm>
              <a:prstGeom prst="rect">
                <a:avLst/>
              </a:prstGeom>
            </p:spPr>
          </p:pic>
        </p:grpSp>
        <p:pic>
          <p:nvPicPr>
            <p:cNvPr id="23" name="Afbeelding 22">
              <a:extLst>
                <a:ext uri="{FF2B5EF4-FFF2-40B4-BE49-F238E27FC236}">
                  <a16:creationId xmlns:a16="http://schemas.microsoft.com/office/drawing/2014/main" id="{2D187165-07A2-4FC5-A340-EB5A5E0B8A4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829675" y="4638563"/>
              <a:ext cx="1619250" cy="350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469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A30EDBF2-6958-4C7F-AFBE-DDE84CD38A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684189"/>
            <a:ext cx="10905066" cy="3489621"/>
          </a:xfrm>
          <a:prstGeom prst="rect">
            <a:avLst/>
          </a:prstGeom>
        </p:spPr>
      </p:pic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5BA6FEF3-3E38-40B3-9879-71A55A32D8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3281538"/>
            <a:ext cx="3114676" cy="359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90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7CE38-57DB-474C-9401-79374B900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D52D1F-D9F6-4D66-97D7-31CA61A1F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29639"/>
            <a:ext cx="10515600" cy="402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https://schooltv.nl/video/wat-is-het-wachtwoord-stukje-uit-sesamstraat/#q=wachtwoorden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C327FB9-151C-49B4-9FC2-D0212710EAF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5907"/>
            <a:ext cx="8510392" cy="57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1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DFA8C67-9E48-422E-B5CF-0D18A044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005A"/>
                </a:solidFill>
              </a:rPr>
              <a:t>Kraak de code!</a:t>
            </a:r>
          </a:p>
        </p:txBody>
      </p:sp>
      <p:pic>
        <p:nvPicPr>
          <p:cNvPr id="3" name="Afbeelding 2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692038CB-A423-4108-95C0-683B68B7C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84243"/>
            <a:ext cx="3461607" cy="639853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C8D8067-1F76-4A42-ACF2-30939EAE7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850" y="3552825"/>
            <a:ext cx="63436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0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CA82C-A6B3-4AF3-ABC9-BA71A0C95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005A"/>
                </a:solidFill>
              </a:rPr>
              <a:t>RONDE 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021DF01-67E9-4D7A-B720-9067C8CD2B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845"/>
          <a:stretch/>
        </p:blipFill>
        <p:spPr>
          <a:xfrm>
            <a:off x="160091" y="2486025"/>
            <a:ext cx="11871817" cy="188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66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E03CBF-641F-48A8-B7AA-56088AFFD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005A"/>
                </a:solidFill>
              </a:rPr>
              <a:t>RONDE 2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32AEC93-DD6F-4BF7-9A98-27FEAD1FC0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845"/>
          <a:stretch/>
        </p:blipFill>
        <p:spPr>
          <a:xfrm>
            <a:off x="85891" y="2405062"/>
            <a:ext cx="12020217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0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6F34BF-9DB3-4030-A561-63EC1C79C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005A"/>
                </a:solidFill>
              </a:rPr>
              <a:t>RONDE 3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77F77DA-D723-4821-A1F5-081C7FF360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845"/>
          <a:stretch/>
        </p:blipFill>
        <p:spPr>
          <a:xfrm>
            <a:off x="190019" y="2503503"/>
            <a:ext cx="11811961" cy="168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14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884CEEFE-8EFD-4623-8A8E-B6BDBD71C0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209" y="652755"/>
            <a:ext cx="6105582" cy="5552489"/>
          </a:xfrm>
        </p:spPr>
      </p:pic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58A5DD90-B2E6-4A44-9412-55F97074C3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5" y="6164832"/>
            <a:ext cx="2840990" cy="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48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DB605F1656C14EB80CCB0248DFD608" ma:contentTypeVersion="12" ma:contentTypeDescription="Een nieuw document maken." ma:contentTypeScope="" ma:versionID="4eacb37f88f5d0d0fc246354c8c9f7ad">
  <xsd:schema xmlns:xsd="http://www.w3.org/2001/XMLSchema" xmlns:xs="http://www.w3.org/2001/XMLSchema" xmlns:p="http://schemas.microsoft.com/office/2006/metadata/properties" xmlns:ns2="4f9a007c-1de9-4b26-9018-6e0fb2831ce3" xmlns:ns3="38ec6f1d-219b-4d16-878a-3bf3cf67b728" targetNamespace="http://schemas.microsoft.com/office/2006/metadata/properties" ma:root="true" ma:fieldsID="cf6baa0aacb276bc9f645658637424e0" ns2:_="" ns3:_="">
    <xsd:import namespace="4f9a007c-1de9-4b26-9018-6e0fb2831ce3"/>
    <xsd:import namespace="38ec6f1d-219b-4d16-878a-3bf3cf67b7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a007c-1de9-4b26-9018-6e0fb2831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Afbeeldingtags" ma:readOnly="false" ma:fieldId="{5cf76f15-5ced-4ddc-b409-7134ff3c332f}" ma:taxonomyMulti="true" ma:sspId="a440edd1-84e1-4ef4-8edb-cdc85359b7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ec6f1d-219b-4d16-878a-3bf3cf67b72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5a2717e-018d-4b08-8413-6e7e03d5d375}" ma:internalName="TaxCatchAll" ma:showField="CatchAllData" ma:web="38ec6f1d-219b-4d16-878a-3bf3cf67b7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8ec6f1d-219b-4d16-878a-3bf3cf67b728" xsi:nil="true"/>
    <lcf76f155ced4ddcb4097134ff3c332f xmlns="4f9a007c-1de9-4b26-9018-6e0fb2831ce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3BAF749-5EF5-4352-9098-BFE83E8E75D9}"/>
</file>

<file path=customXml/itemProps2.xml><?xml version="1.0" encoding="utf-8"?>
<ds:datastoreItem xmlns:ds="http://schemas.openxmlformats.org/officeDocument/2006/customXml" ds:itemID="{D75171BE-A9CB-4DE3-8421-22B2A125B5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F3B3F-0DEC-4753-8E51-E42CE4CCF48B}">
  <ds:schemaRefs>
    <ds:schemaRef ds:uri="http://schemas.microsoft.com/office/2006/documentManagement/types"/>
    <ds:schemaRef ds:uri="http://schemas.microsoft.com/office/infopath/2007/PartnerControls"/>
    <ds:schemaRef ds:uri="98ed965f-3e4e-464b-8b23-c16f28d7aa06"/>
    <ds:schemaRef ds:uri="http://purl.org/dc/elements/1.1/"/>
    <ds:schemaRef ds:uri="http://schemas.microsoft.com/office/2006/metadata/properties"/>
    <ds:schemaRef ds:uri="4871c876-80f0-4615-b956-3876f932eedf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34</Words>
  <Application>Microsoft Office PowerPoint</Application>
  <PresentationFormat>Breedbeeld</PresentationFormat>
  <Paragraphs>10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Kraak de code!</vt:lpstr>
      <vt:lpstr>RONDE 1</vt:lpstr>
      <vt:lpstr>RONDE 2</vt:lpstr>
      <vt:lpstr>RONDE 3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heeft een meesterbrein?</dc:title>
  <dc:creator>Aniek van Son</dc:creator>
  <cp:lastModifiedBy>Aniek van Son</cp:lastModifiedBy>
  <cp:revision>7</cp:revision>
  <dcterms:created xsi:type="dcterms:W3CDTF">2021-03-01T09:23:42Z</dcterms:created>
  <dcterms:modified xsi:type="dcterms:W3CDTF">2021-06-28T07:38:08Z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0x010100CCDB605F1656C14EB80CCB0248DFD608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</Properties>
</file>